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_rels/presentation.xml.rels" ContentType="application/vnd.openxmlformats-package.relationships+xml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1.jpeg" ContentType="image/jpeg"/>
  <Override PartName="/ppt/media/image18.jpeg" ContentType="image/jpeg"/>
  <Override PartName="/ppt/media/image2.jpeg" ContentType="image/jpeg"/>
  <Override PartName="/ppt/media/image19.jpeg" ContentType="image/jpeg"/>
  <Override PartName="/ppt/media/image20.jpeg" ContentType="image/jpeg"/>
  <Override PartName="/ppt/media/image3.jpeg" ContentType="image/jpeg"/>
  <Override PartName="/ppt/media/image21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22.jpeg" ContentType="image/jpeg"/>
  <Override PartName="/ppt/media/image4.jpeg" ContentType="image/jpeg"/>
  <Override PartName="/ppt/media/image10.jpeg" ContentType="image/jpeg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5.xml.rels" ContentType="application/vnd.openxmlformats-package.relationships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57480" y="547560"/>
            <a:ext cx="15773040" cy="921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57480" y="547560"/>
            <a:ext cx="15773040" cy="19879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66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12574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3FB816D-9228-440C-BD8E-A91EDFB626A9}" type="datetime">
              <a:rPr b="0" lang="ru-RU" sz="1800" spc="-1" strike="noStrike">
                <a:solidFill>
                  <a:srgbClr val="8b8b8b"/>
                </a:solidFill>
                <a:latin typeface="Calibri"/>
              </a:rPr>
              <a:t>26.8.22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058080" y="9534600"/>
            <a:ext cx="6171840" cy="5472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12916080" y="9534600"/>
            <a:ext cx="4114440" cy="5472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4756AE8-DC75-44F2-996F-2134E2841E26}" type="slidenum">
              <a:rPr b="0" lang="ru-RU" sz="18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4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4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3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7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6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1257480" y="547560"/>
            <a:ext cx="15773040" cy="1987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ru-RU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8287640" cy="102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LibreOffice/6.3.5.2$Linux_X86_64 LibreOffice_project/30$Build-2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2022-08-18T14:47:56Z</dcterms:created>
  <dc:creator>Попова Алина Андреевна</dc:creator>
  <dc:description/>
  <dc:language>ru-RU</dc:language>
  <cp:lastModifiedBy>Попова Алина Андреевна</cp:lastModifiedBy>
  <dcterms:modified xsi:type="dcterms:W3CDTF">2022-08-18T14:47:56Z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